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38" r:id="rId27"/>
    <p:sldId id="323" r:id="rId28"/>
    <p:sldId id="331" r:id="rId29"/>
    <p:sldId id="332" r:id="rId30"/>
    <p:sldId id="333" r:id="rId31"/>
    <p:sldId id="334" r:id="rId32"/>
    <p:sldId id="335" r:id="rId33"/>
    <p:sldId id="33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19" autoAdjust="0"/>
    <p:restoredTop sz="93627"/>
  </p:normalViewPr>
  <p:slideViewPr>
    <p:cSldViewPr>
      <p:cViewPr>
        <p:scale>
          <a:sx n="137" d="100"/>
          <a:sy n="137" d="100"/>
        </p:scale>
        <p:origin x="46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AAC4E-2A0F-2D46-80C4-ACBC77848592}"/>
              </a:ext>
            </a:extLst>
          </p:cNvPr>
          <p:cNvSpPr txBox="1"/>
          <p:nvPr/>
        </p:nvSpPr>
        <p:spPr>
          <a:xfrm>
            <a:off x="1600200" y="148126"/>
            <a:ext cx="5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try on fitting concentration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A0AF8-DD01-5741-B0F6-400CBC59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12" y="401604"/>
            <a:ext cx="5613400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DCB7-E376-BE43-96CE-21A18B1949FA}"/>
              </a:ext>
            </a:extLst>
          </p:cNvPr>
          <p:cNvSpPr txBox="1"/>
          <p:nvPr/>
        </p:nvSpPr>
        <p:spPr>
          <a:xfrm>
            <a:off x="1353976" y="5181600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%% </a:t>
            </a:r>
            <a:r>
              <a:rPr lang="en-US" sz="1200" b="1" dirty="0" err="1"/>
              <a:t>Optmize</a:t>
            </a:r>
            <a:r>
              <a:rPr lang="en-US" sz="1200" b="1" dirty="0"/>
              <a:t> the complex model with no degradation and endocytosis of Fyn kinase</a:t>
            </a:r>
          </a:p>
          <a:p>
            <a:r>
              <a:rPr lang="en-US" sz="1200" b="1" dirty="0"/>
              <a:t>% fit concentration dependence</a:t>
            </a:r>
          </a:p>
          <a:p>
            <a:r>
              <a:rPr lang="en-US" sz="1200" b="1" dirty="0" err="1"/>
              <a:t>num_guess</a:t>
            </a:r>
            <a:r>
              <a:rPr lang="en-US" sz="1200" b="1" dirty="0"/>
              <a:t> = 0;</a:t>
            </a:r>
          </a:p>
          <a:p>
            <a:r>
              <a:rPr lang="en-US" sz="1200" b="1" dirty="0" err="1"/>
              <a:t>model_name</a:t>
            </a:r>
            <a:r>
              <a:rPr lang="en-US" sz="1200" b="1" dirty="0"/>
              <a:t> = 'complex_ode_nodeg_endo3'; % </a:t>
            </a:r>
            <a:r>
              <a:rPr lang="en-US" sz="1200" b="1" dirty="0" err="1"/>
              <a:t>fyn_endo</a:t>
            </a:r>
            <a:endParaRPr lang="en-US" sz="1200" b="1" dirty="0"/>
          </a:p>
          <a:p>
            <a:r>
              <a:rPr lang="en-US" sz="1200" b="1" dirty="0"/>
              <a:t>[sol0, sol] = </a:t>
            </a:r>
            <a:r>
              <a:rPr lang="en-US" sz="1200" b="1" dirty="0" err="1"/>
              <a:t>optimize_solve</a:t>
            </a:r>
            <a:r>
              <a:rPr lang="en-US" sz="1200" b="1" dirty="0"/>
              <a:t>('num_guess',</a:t>
            </a:r>
            <a:r>
              <a:rPr lang="en-US" sz="1200" b="1" dirty="0" err="1"/>
              <a:t>num_guess</a:t>
            </a:r>
            <a:r>
              <a:rPr lang="en-US" sz="1200" b="1" dirty="0"/>
              <a:t>, '</a:t>
            </a:r>
            <a:r>
              <a:rPr lang="en-US" sz="1200" b="1" dirty="0" err="1"/>
              <a:t>model_name</a:t>
            </a:r>
            <a:r>
              <a:rPr lang="en-US" sz="1200" b="1" dirty="0"/>
              <a:t>', </a:t>
            </a:r>
            <a:r>
              <a:rPr lang="en-US" sz="1200" b="1" dirty="0" err="1"/>
              <a:t>model_name</a:t>
            </a:r>
            <a:r>
              <a:rPr lang="en-US" sz="1200" b="1" dirty="0"/>
              <a:t>); </a:t>
            </a:r>
          </a:p>
          <a:p>
            <a:r>
              <a:rPr lang="en-US" sz="1200" b="1" dirty="0"/>
              <a:t>title('Complex ODE with no Degradation and Active Fyn Endocytosis');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DCB4-D074-084F-96F6-31834E2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495800"/>
            <a:ext cx="8458200" cy="4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88BB6-4201-FB4D-8E12-58848678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473360"/>
            <a:ext cx="5562600" cy="321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13EB4-BA97-7E44-87F4-85B708EBE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/>
          <a:stretch/>
        </p:blipFill>
        <p:spPr>
          <a:xfrm>
            <a:off x="5535022" y="610554"/>
            <a:ext cx="3608978" cy="181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675811" y="2510135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750E6-5B8F-4E43-8157-823847249ABF}"/>
              </a:ext>
            </a:extLst>
          </p:cNvPr>
          <p:cNvSpPr txBox="1"/>
          <p:nvPr/>
        </p:nvSpPr>
        <p:spPr>
          <a:xfrm>
            <a:off x="4343400" y="388547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26D-6529-6A40-90EC-5AD20369A9D8}"/>
              </a:ext>
            </a:extLst>
          </p:cNvPr>
          <p:cNvSpPr txBox="1"/>
          <p:nvPr/>
        </p:nvSpPr>
        <p:spPr>
          <a:xfrm>
            <a:off x="533400" y="3901072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F5FBA-A9FF-8E46-826D-594D09E88047}"/>
              </a:ext>
            </a:extLst>
          </p:cNvPr>
          <p:cNvSpPr txBox="1"/>
          <p:nvPr/>
        </p:nvSpPr>
        <p:spPr>
          <a:xfrm>
            <a:off x="6696891" y="38854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concentration dependence,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862996-E7E8-FE47-8AD6-13BD8229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03" y="4254804"/>
            <a:ext cx="6540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533400" y="228600"/>
            <a:ext cx="5410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Refactor code to separate ode model from opt models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simple_ode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complex_ode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</a:t>
            </a:r>
            <a:r>
              <a:rPr lang="en-US" dirty="0" err="1"/>
              <a:t>complex_ode_nodeg</a:t>
            </a:r>
            <a:r>
              <a:rPr lang="en-US" dirty="0"/>
              <a:t>’</a:t>
            </a:r>
          </a:p>
          <a:p>
            <a:pPr marL="342900" indent="-342900">
              <a:buAutoNum type="arabicParenBoth"/>
            </a:pPr>
            <a:r>
              <a:rPr lang="en-US" dirty="0"/>
              <a:t>‘model</a:t>
            </a:r>
            <a:r>
              <a:rPr lang="en-US"/>
              <a:t>_1118’</a:t>
            </a:r>
            <a:endParaRPr lang="en-US" dirty="0"/>
          </a:p>
          <a:p>
            <a:pPr marL="342900" indent="-342900">
              <a:buAutoNum type="arabicParenBoth"/>
            </a:pPr>
            <a:endParaRPr lang="en-US" dirty="0"/>
          </a:p>
          <a:p>
            <a:r>
              <a:rPr lang="en-US" dirty="0"/>
              <a:t>All the ode models are working fine.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working on the optimization process of the </a:t>
            </a:r>
            <a:r>
              <a:rPr lang="en-US" dirty="0" err="1"/>
              <a:t>complex_ode_nodeg</a:t>
            </a:r>
            <a:r>
              <a:rPr lang="en-US" dirty="0"/>
              <a:t>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Now running </a:t>
            </a:r>
            <a:r>
              <a:rPr lang="en-US" dirty="0" err="1"/>
              <a:t>test_ode_optimize</a:t>
            </a:r>
            <a:r>
              <a:rPr lang="en-US" dirty="0"/>
              <a:t>; should be okay.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Next test the optimization of new model_1118. </a:t>
            </a:r>
          </a:p>
          <a:p>
            <a:pPr marL="342900" indent="-342900">
              <a:buAutoNum type="arabicParenBoth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26069</TotalTime>
  <Words>1674</Words>
  <Application>Microsoft Macintosh PowerPoint</Application>
  <PresentationFormat>On-screen Show (4:3)</PresentationFormat>
  <Paragraphs>205</Paragraphs>
  <Slides>33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137</cp:revision>
  <dcterms:created xsi:type="dcterms:W3CDTF">2019-11-03T03:59:59Z</dcterms:created>
  <dcterms:modified xsi:type="dcterms:W3CDTF">2019-11-25T19:17:24Z</dcterms:modified>
</cp:coreProperties>
</file>